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49" r:id="rId2"/>
  </p:sldMasterIdLst>
  <p:sldIdLst>
    <p:sldId id="256" r:id="rId3"/>
    <p:sldId id="258" r:id="rId4"/>
    <p:sldId id="260" r:id="rId5"/>
    <p:sldId id="259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D894BE-0030-441E-DA0B-A8D658BF0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EA32E3-0A2B-9542-E8A2-3123610BA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383A28-55AF-0B99-24A0-7EF165863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49D5E89-41D8-9405-1DD1-4E1B1871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1C294B1-B1FF-E4E0-E5A0-2BB335E9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3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D26675-3EAC-0576-62A3-847BCA1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CD3F7EE-1C85-781F-E92C-6F8C882F1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12B8CA-83BE-033A-1D71-5C91E6CC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5902B3-B509-D98A-66C8-96F0ACA3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3068EA-5209-D636-9E63-A297922D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3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153240C-5D50-ED95-BDA8-DABC0FBF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6AE623B-0E60-EA57-16B0-DC05F9D8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9D5C1B-8A96-8442-69AF-B181B5AB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11E547F-DCBB-9C02-4610-C7B1F13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08F825-5228-5CB4-7ADB-0924466F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0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5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4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8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93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98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0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8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3DCEAA-FB0F-5615-0F80-C2E9F585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C0D3DA-28A1-60B2-FEDB-9CD4B1C8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6081DB-8A48-A133-4DFD-A703B620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A8A214-ABF2-51EB-BEBF-D0301098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CA5FDF6-F682-74DC-77C3-983A7153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4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32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16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3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DF8F61-0C63-E339-A8F3-708D43B7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72B45B-60B6-2540-159B-8A346F70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A48225-1606-A8D2-38D6-3BAEC697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2D9D06-12D7-62BA-ECA6-47FBE8ED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87D5A9-CDA3-40B1-C6B8-09B57686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2F9291-0B77-4D75-3888-AE2EB844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7AE596-F8F1-D13A-373F-C322C0249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77CBA0-FD6A-4D9F-F82C-DE181737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6ECD53-0A6A-F1E4-431B-B56882D6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A3FD99B-D7EB-112B-099A-7C58E17A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4391F9A-B679-6186-E998-B442C0A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06B3E-E6B5-9C3D-67D7-45AEDC7E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42C7C-6122-2837-9737-812A032B6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620245-5C3B-2912-519A-160797C2D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5BB61A9-3EB1-0264-8610-94662AEE1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98B22E4-1689-AB36-75BB-5D9366E94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F8CBFDA-1A53-2E4A-D73C-9899139E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3B933E5-6BA7-DB48-55B9-322A357C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7764FB-B0B2-E5D9-526A-670A77F0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1810B0-7BA9-08F5-B1BA-0C64B0F6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CB784C8-99F3-D46E-84DE-09776ED8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179F20B-2815-9432-4A5C-B4A25C03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1CE6206-FD11-D2B0-A64A-F27518CE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5948B00-6753-AB2A-01A5-AB7A6806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4B1867-38D0-ED5E-8ECE-EFEF9C0D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3382B14-A4B3-11F9-94C5-3F0B3C07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8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C2AFDF-0A55-753A-67AE-6EF5AD06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492FAA-B789-764D-69BD-D945CE6A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881F6B4-AFB1-F67B-0170-6E973CF7C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AEAB672-9192-6652-5C2D-B64D6D95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4BF35F9-BEB0-2FB9-C683-C56A774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74550A-9CFB-0946-23F3-BD9AB51D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8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0EDA95-5B8A-1927-2F5E-35BC4C95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561E63-F451-2D20-5528-3B149D8C1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61A8D96-0460-0635-9E3C-5F4EBFA06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CB863AA-AE17-3E8B-C084-4625B4EE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0C76B8F-7F64-E308-7C48-5346A21D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6B8393A-AD25-7557-C54E-818DBA6C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6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4327A5C-6FC4-25F3-BA41-92B31507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5B20A5-B4BD-9652-FFC7-B0AE407B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E4F829-93EF-7D98-0B67-150C2D49D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72688B-1B47-AE5D-EAF8-AB2D2679A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82349BB-DE40-A7D6-7841-E2ECD391A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2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4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796A5F-C7E9-2949-E664-AF737772D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295" y="1066801"/>
            <a:ext cx="4612277" cy="2077328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Self-driving</a:t>
            </a:r>
            <a:r>
              <a:rPr lang="hu-HU" dirty="0"/>
              <a:t> in </a:t>
            </a:r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B466886-77CA-A7BB-2620-050F55172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96" y="4876803"/>
            <a:ext cx="4241074" cy="1233323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hu-HU" u="sng" dirty="0" err="1"/>
              <a:t>Tensór.Tesók</a:t>
            </a:r>
            <a:endParaRPr lang="hu-HU" u="sng" dirty="0"/>
          </a:p>
          <a:p>
            <a:r>
              <a:rPr lang="hu-HU" dirty="0"/>
              <a:t>Kerekes Márton</a:t>
            </a:r>
          </a:p>
          <a:p>
            <a:r>
              <a:rPr lang="hu-HU" strike="sngStrike" dirty="0" err="1">
                <a:sym typeface="Wingdings" panose="05000000000000000000" pitchFamily="2" charset="2"/>
              </a:rPr>
              <a:t>Blazsek</a:t>
            </a:r>
            <a:r>
              <a:rPr lang="hu-HU" strike="sngStrike" dirty="0">
                <a:sym typeface="Wingdings" panose="05000000000000000000" pitchFamily="2" charset="2"/>
              </a:rPr>
              <a:t> Péter</a:t>
            </a:r>
          </a:p>
          <a:p>
            <a:r>
              <a:rPr lang="en-GB" strike="sngStrike" dirty="0" err="1"/>
              <a:t>Sárdi</a:t>
            </a:r>
            <a:r>
              <a:rPr lang="en-GB" strike="sngStrike" dirty="0"/>
              <a:t> Ferenc </a:t>
            </a:r>
            <a:r>
              <a:rPr lang="en-GB" strike="sngStrike" dirty="0" err="1"/>
              <a:t>Zsolt</a:t>
            </a:r>
            <a:endParaRPr lang="en-GB" strike="sngStrike" dirty="0"/>
          </a:p>
        </p:txBody>
      </p:sp>
      <p:pic>
        <p:nvPicPr>
          <p:cNvPr id="4" name="Picture 3" descr="Absztrakt fogalom">
            <a:extLst>
              <a:ext uri="{FF2B5EF4-FFF2-40B4-BE49-F238E27FC236}">
                <a16:creationId xmlns:a16="http://schemas.microsoft.com/office/drawing/2014/main" id="{30CC839B-0A85-09A9-FD58-2BDA492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8" r="4205"/>
          <a:stretch/>
        </p:blipFill>
        <p:spPr>
          <a:xfrm>
            <a:off x="20" y="10"/>
            <a:ext cx="59388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894539-6269-89F1-2573-5E2B3F4B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Goals</a:t>
            </a:r>
            <a:r>
              <a:rPr lang="hu-HU" dirty="0"/>
              <a:t> - </a:t>
            </a:r>
            <a:r>
              <a:rPr lang="hu-HU" dirty="0" err="1"/>
              <a:t>Motivation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6AB42-B674-F62C-F866-BD50390E9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/>
              <a:t>Learn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Reinforcment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pPr marL="0" indent="0">
              <a:buNone/>
            </a:pP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driving</a:t>
            </a:r>
            <a:r>
              <a:rPr lang="hu-HU" dirty="0"/>
              <a:t> </a:t>
            </a:r>
            <a:r>
              <a:rPr lang="hu-HU" dirty="0" err="1"/>
              <a:t>cars</a:t>
            </a:r>
            <a:endParaRPr lang="hu-HU" dirty="0"/>
          </a:p>
          <a:p>
            <a:pPr marL="0" indent="0">
              <a:buNone/>
            </a:pPr>
            <a:r>
              <a:rPr lang="hu-HU" dirty="0" err="1"/>
              <a:t>Explore</a:t>
            </a:r>
            <a:r>
              <a:rPr lang="hu-HU" dirty="0"/>
              <a:t> </a:t>
            </a:r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  </a:t>
            </a:r>
          </a:p>
          <a:p>
            <a:pPr marL="0" indent="0">
              <a:buNone/>
            </a:pP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self-driving</a:t>
            </a:r>
            <a:r>
              <a:rPr lang="hu-HU" dirty="0"/>
              <a:t> </a:t>
            </a:r>
            <a:r>
              <a:rPr lang="hu-HU" dirty="0" err="1"/>
              <a:t>car</a:t>
            </a:r>
            <a:endParaRPr lang="hu-HU" dirty="0"/>
          </a:p>
        </p:txBody>
      </p:sp>
      <p:pic>
        <p:nvPicPr>
          <p:cNvPr id="2050" name="Picture 2" descr="Goals based investing - Identifying your needs and setting your goals">
            <a:extLst>
              <a:ext uri="{FF2B5EF4-FFF2-40B4-BE49-F238E27FC236}">
                <a16:creationId xmlns:a16="http://schemas.microsoft.com/office/drawing/2014/main" id="{CD339BE1-0DF7-506B-9134-F54429C8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08" y="2382981"/>
            <a:ext cx="5145003" cy="514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6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BAF-5681-08DB-0802-2CC9859C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D5E1E-0B21-2018-4E85-BC277178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33418"/>
            <a:ext cx="6719230" cy="4023360"/>
          </a:xfrm>
        </p:spPr>
        <p:txBody>
          <a:bodyPr/>
          <a:lstStyle/>
          <a:p>
            <a:r>
              <a:rPr lang="hu-HU" dirty="0"/>
              <a:t>„</a:t>
            </a:r>
            <a:r>
              <a:rPr lang="en-GB" dirty="0" err="1"/>
              <a:t>Duckietown</a:t>
            </a:r>
            <a:r>
              <a:rPr lang="en-GB" dirty="0"/>
              <a:t> is a computational ecosystem for tangible and accessible state-of-the-art learning experiences in robotics and AI.</a:t>
            </a:r>
            <a:r>
              <a:rPr lang="hu-HU" dirty="0"/>
              <a:t>”</a:t>
            </a:r>
          </a:p>
          <a:p>
            <a:r>
              <a:rPr lang="en-GB" dirty="0"/>
              <a:t>Driving with only one camera</a:t>
            </a:r>
            <a:endParaRPr lang="hu-HU" dirty="0"/>
          </a:p>
          <a:p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testing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hardware</a:t>
            </a:r>
          </a:p>
          <a:p>
            <a:r>
              <a:rPr lang="hu-HU" dirty="0"/>
              <a:t>AI </a:t>
            </a:r>
            <a:r>
              <a:rPr lang="hu-HU" dirty="0" err="1"/>
              <a:t>Driving</a:t>
            </a:r>
            <a:r>
              <a:rPr lang="hu-HU" dirty="0"/>
              <a:t> </a:t>
            </a:r>
            <a:r>
              <a:rPr lang="hu-HU" dirty="0" err="1"/>
              <a:t>Olympics</a:t>
            </a:r>
            <a:r>
              <a:rPr lang="hu-HU" dirty="0"/>
              <a:t> (AI-DO)</a:t>
            </a:r>
          </a:p>
          <a:p>
            <a:r>
              <a:rPr lang="hu-HU" dirty="0" err="1"/>
              <a:t>Several</a:t>
            </a:r>
            <a:r>
              <a:rPr lang="hu-HU" dirty="0"/>
              <a:t> </a:t>
            </a:r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methods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challenges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116F418-4F98-CD18-A22F-F0C61699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764" y="5023072"/>
            <a:ext cx="3057236" cy="1834928"/>
          </a:xfrm>
          <a:prstGeom prst="rect">
            <a:avLst/>
          </a:prstGeom>
        </p:spPr>
      </p:pic>
      <p:pic>
        <p:nvPicPr>
          <p:cNvPr id="3074" name="Picture 2" descr="Duckietown – Learning Autonomy">
            <a:extLst>
              <a:ext uri="{FF2B5EF4-FFF2-40B4-BE49-F238E27FC236}">
                <a16:creationId xmlns:a16="http://schemas.microsoft.com/office/drawing/2014/main" id="{4891ED82-4617-2726-F2BD-E12B4EA3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36576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53DD82E-DB8E-1F5F-A5BE-209247D6F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4582"/>
            <a:ext cx="2138988" cy="183341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EA29343-688E-4BB9-C316-E6E96831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629" y="3260701"/>
            <a:ext cx="1762371" cy="1762371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EADA39DD-8C13-EAB1-467A-D744929D1E79}"/>
              </a:ext>
            </a:extLst>
          </p:cNvPr>
          <p:cNvSpPr txBox="1"/>
          <p:nvPr/>
        </p:nvSpPr>
        <p:spPr>
          <a:xfrm>
            <a:off x="2265879" y="6386701"/>
            <a:ext cx="60945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Schulman, J., Wolski, F.,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Dhariwal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Radford, A., &amp;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Klimov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 (2017). Proximal policy optimization algorithms. 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arXiv:1707.06347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1100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DDA85210-5ACA-2C8E-8D5C-A2DCAFDF3D06}"/>
              </a:ext>
            </a:extLst>
          </p:cNvPr>
          <p:cNvSpPr txBox="1"/>
          <p:nvPr/>
        </p:nvSpPr>
        <p:spPr>
          <a:xfrm>
            <a:off x="2265879" y="5796800"/>
            <a:ext cx="67419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Paull, L.,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Ahn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Alonso-Mora, J.,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Carlone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Cap, M., ... &amp;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Censi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(2017, May).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Duckietown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open, inexpensive and flexible platform for autonomy education and research. In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IEEE International Conference on Robotics and Automation (ICRA)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1497-1504). IEEE.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405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21D563-A01F-FE73-DBB5-0FC85E5A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Implementation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73E4B8-2C1D-2A92-1C97-561A47B0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85" y="2084832"/>
            <a:ext cx="9720073" cy="4023360"/>
          </a:xfrm>
        </p:spPr>
        <p:txBody>
          <a:bodyPr/>
          <a:lstStyle/>
          <a:p>
            <a:r>
              <a:rPr lang="hu-HU" dirty="0" err="1"/>
              <a:t>Reinforcment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libary</a:t>
            </a:r>
            <a:r>
              <a:rPr lang="hu-HU" dirty="0"/>
              <a:t> – Ray </a:t>
            </a:r>
            <a:r>
              <a:rPr lang="hu-HU" dirty="0" err="1"/>
              <a:t>lib</a:t>
            </a:r>
            <a:endParaRPr lang="hu-HU" dirty="0"/>
          </a:p>
          <a:p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wrappers</a:t>
            </a:r>
            <a:r>
              <a:rPr lang="hu-HU" dirty="0"/>
              <a:t> – </a:t>
            </a:r>
            <a:r>
              <a:rPr lang="hu-HU" dirty="0" err="1"/>
              <a:t>Reward</a:t>
            </a:r>
            <a:r>
              <a:rPr lang="hu-HU" dirty="0"/>
              <a:t>, </a:t>
            </a:r>
            <a:r>
              <a:rPr lang="hu-HU" dirty="0" err="1"/>
              <a:t>Crop</a:t>
            </a:r>
            <a:r>
              <a:rPr lang="hu-HU" dirty="0"/>
              <a:t>, </a:t>
            </a:r>
            <a:r>
              <a:rPr lang="hu-HU" dirty="0" err="1"/>
              <a:t>Discrete</a:t>
            </a:r>
            <a:endParaRPr lang="hu-HU" dirty="0"/>
          </a:p>
          <a:p>
            <a:r>
              <a:rPr lang="hu-HU" dirty="0" err="1"/>
              <a:t>Algoritms</a:t>
            </a:r>
            <a:endParaRPr lang="hu-HU" dirty="0"/>
          </a:p>
          <a:p>
            <a:pPr lvl="1"/>
            <a:r>
              <a:rPr lang="hu-HU" dirty="0"/>
              <a:t>PPO – </a:t>
            </a:r>
            <a:r>
              <a:rPr lang="hu-HU" dirty="0" err="1"/>
              <a:t>multiple</a:t>
            </a:r>
            <a:r>
              <a:rPr lang="hu-HU" dirty="0"/>
              <a:t> SGA </a:t>
            </a:r>
            <a:r>
              <a:rPr lang="hu-HU" dirty="0" err="1"/>
              <a:t>for</a:t>
            </a:r>
            <a:r>
              <a:rPr lang="hu-HU" dirty="0"/>
              <a:t> policy update, </a:t>
            </a:r>
            <a:r>
              <a:rPr lang="hu-HU" dirty="0" err="1"/>
              <a:t>clipping</a:t>
            </a:r>
            <a:endParaRPr lang="hu-HU" dirty="0"/>
          </a:p>
          <a:p>
            <a:pPr lvl="1"/>
            <a:r>
              <a:rPr lang="hu-HU" dirty="0"/>
              <a:t>IMPALA – parallel, </a:t>
            </a:r>
            <a:r>
              <a:rPr lang="hu-HU" dirty="0" err="1"/>
              <a:t>high</a:t>
            </a:r>
            <a:r>
              <a:rPr lang="hu-HU" dirty="0"/>
              <a:t> </a:t>
            </a:r>
            <a:r>
              <a:rPr lang="hu-HU" dirty="0" err="1"/>
              <a:t>throughput</a:t>
            </a:r>
            <a:endParaRPr lang="en-GB" dirty="0"/>
          </a:p>
        </p:txBody>
      </p:sp>
      <p:pic>
        <p:nvPicPr>
          <p:cNvPr id="4098" name="Picture 2" descr="RLlib Tutorial — Ray v1.4.1">
            <a:extLst>
              <a:ext uri="{FF2B5EF4-FFF2-40B4-BE49-F238E27FC236}">
                <a16:creationId xmlns:a16="http://schemas.microsoft.com/office/drawing/2014/main" id="{4B129225-9752-B184-BD7E-681CE7F1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0" y="132488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C69ECAC-AC69-A1A5-66BA-09785F8E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19" y="4922982"/>
            <a:ext cx="4282281" cy="197692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5CDEC80-E89F-0142-F2B3-EE65B60B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9306"/>
            <a:ext cx="2650836" cy="23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2C951E4-9498-DAC4-1707-99E4A9332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72" y="5108359"/>
            <a:ext cx="3643231" cy="1780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4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32042-88FE-F51C-61A3-FB089FE8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Results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709AFD-9802-FF8A-6D8A-BD623AAD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Rewards</a:t>
            </a:r>
            <a:r>
              <a:rPr lang="hu-HU" dirty="0"/>
              <a:t> </a:t>
            </a:r>
            <a:r>
              <a:rPr lang="hu-HU" dirty="0" err="1"/>
              <a:t>converge</a:t>
            </a:r>
            <a:endParaRPr lang="hu-HU" dirty="0"/>
          </a:p>
          <a:p>
            <a:r>
              <a:rPr lang="hu-HU" dirty="0" err="1"/>
              <a:t>Hyperparameter</a:t>
            </a:r>
            <a:r>
              <a:rPr lang="hu-HU" dirty="0"/>
              <a:t> </a:t>
            </a:r>
            <a:r>
              <a:rPr lang="hu-HU" dirty="0" err="1"/>
              <a:t>optimization</a:t>
            </a:r>
            <a:r>
              <a:rPr lang="hu-HU" dirty="0"/>
              <a:t> – Ray </a:t>
            </a:r>
            <a:r>
              <a:rPr lang="hu-HU" dirty="0" err="1"/>
              <a:t>Tune</a:t>
            </a:r>
            <a:endParaRPr lang="hu-HU" dirty="0"/>
          </a:p>
          <a:p>
            <a:r>
              <a:rPr lang="en-GB" dirty="0"/>
              <a:t>Proximal Policy Optimization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8B54A2B-C0C1-D238-69B5-EE846AB4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73" y="4261283"/>
            <a:ext cx="4383528" cy="259671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699B3B4-1FC5-BB91-B2CB-3A3B21805FF4}"/>
              </a:ext>
            </a:extLst>
          </p:cNvPr>
          <p:cNvSpPr txBox="1"/>
          <p:nvPr/>
        </p:nvSpPr>
        <p:spPr>
          <a:xfrm>
            <a:off x="8394187" y="3129713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 rate: 0.0001- 5e-6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Batch size: 1500 | 2000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PPO clipping: 0.28 - 0.32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SGD batch size: 150 | 200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AF7A7318-D61C-5691-1849-E89ECD29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74" y="6330311"/>
            <a:ext cx="2676899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2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32042-88FE-F51C-61A3-FB089FE8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r>
              <a:rPr lang="hu-HU" dirty="0"/>
              <a:t> - </a:t>
            </a:r>
            <a:r>
              <a:rPr lang="hu-HU" dirty="0" err="1"/>
              <a:t>difficulties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709AFD-9802-FF8A-6D8A-BD623AAD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Self-driving</a:t>
            </a:r>
            <a:r>
              <a:rPr lang="hu-HU" dirty="0"/>
              <a:t> </a:t>
            </a:r>
            <a:r>
              <a:rPr lang="hu-HU" dirty="0" err="1"/>
              <a:t>car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hu-HU" dirty="0"/>
          </a:p>
          <a:p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wrappers</a:t>
            </a:r>
            <a:r>
              <a:rPr lang="hu-HU" dirty="0"/>
              <a:t> and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PPO</a:t>
            </a:r>
          </a:p>
          <a:p>
            <a:r>
              <a:rPr lang="en-GB" dirty="0"/>
              <a:t>Car stuck in a circling</a:t>
            </a:r>
            <a:endParaRPr lang="hu-HU" dirty="0"/>
          </a:p>
          <a:p>
            <a:r>
              <a:rPr lang="en-GB" dirty="0"/>
              <a:t>Difficult to set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en-GB" dirty="0"/>
              <a:t>the environment</a:t>
            </a:r>
            <a:r>
              <a:rPr lang="hu-HU" dirty="0"/>
              <a:t>(version/modul </a:t>
            </a:r>
            <a:r>
              <a:rPr lang="hu-HU" dirty="0" err="1"/>
              <a:t>conflict</a:t>
            </a:r>
            <a:r>
              <a:rPr lang="hu-HU" dirty="0"/>
              <a:t>)</a:t>
            </a:r>
          </a:p>
          <a:p>
            <a:r>
              <a:rPr lang="hu-HU" dirty="0" err="1"/>
              <a:t>Ghosting</a:t>
            </a:r>
            <a:r>
              <a:rPr lang="hu-HU" dirty="0"/>
              <a:t> </a:t>
            </a:r>
            <a:r>
              <a:rPr lang="hu-HU" dirty="0" err="1"/>
              <a:t>members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51683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ál">
  <a:themeElements>
    <a:clrScheme name="Integrá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</TotalTime>
  <Words>282</Words>
  <Application>Microsoft Office PowerPoint</Application>
  <PresentationFormat>Szélesvásznú</PresentationFormat>
  <Paragraphs>38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Times New Roman</vt:lpstr>
      <vt:lpstr>Tw Cen MT</vt:lpstr>
      <vt:lpstr>Tw Cen MT Condensed</vt:lpstr>
      <vt:lpstr>Wingdings 3</vt:lpstr>
      <vt:lpstr>Office-téma</vt:lpstr>
      <vt:lpstr>Integrál</vt:lpstr>
      <vt:lpstr>Self-driving in Duckietown environment</vt:lpstr>
      <vt:lpstr>Goals - Motivation</vt:lpstr>
      <vt:lpstr>Duckietown environment</vt:lpstr>
      <vt:lpstr>Implementation</vt:lpstr>
      <vt:lpstr>Results</vt:lpstr>
      <vt:lpstr>Summary - difficulties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in Duckietown environment</dc:title>
  <dc:creator>Kerekes Márton</dc:creator>
  <cp:lastModifiedBy>Kerekes Márton</cp:lastModifiedBy>
  <cp:revision>16</cp:revision>
  <dcterms:created xsi:type="dcterms:W3CDTF">2022-12-18T15:25:17Z</dcterms:created>
  <dcterms:modified xsi:type="dcterms:W3CDTF">2022-12-19T20:05:03Z</dcterms:modified>
</cp:coreProperties>
</file>